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6611191-F060-4331-A818-196C04893C8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EFFE831-C3BC-4770-B3EC-4F219C01A9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7103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1191-F060-4331-A818-196C04893C8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E831-C3BC-4770-B3EC-4F219C01A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1191-F060-4331-A818-196C04893C8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E831-C3BC-4770-B3EC-4F219C01A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1191-F060-4331-A818-196C04893C8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E831-C3BC-4770-B3EC-4F219C01A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8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1191-F060-4331-A818-196C04893C8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E831-C3BC-4770-B3EC-4F219C01A9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562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1191-F060-4331-A818-196C04893C8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E831-C3BC-4770-B3EC-4F219C01A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1191-F060-4331-A818-196C04893C8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E831-C3BC-4770-B3EC-4F219C01A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1191-F060-4331-A818-196C04893C8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E831-C3BC-4770-B3EC-4F219C01A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1191-F060-4331-A818-196C04893C8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E831-C3BC-4770-B3EC-4F219C01A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1191-F060-4331-A818-196C04893C8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E831-C3BC-4770-B3EC-4F219C01A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0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1191-F060-4331-A818-196C04893C8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E831-C3BC-4770-B3EC-4F219C01A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1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6611191-F060-4331-A818-196C04893C8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EFFE831-C3BC-4770-B3EC-4F219C01A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businesses/small-businesses-self-employed/how-to-apply-for-an-ein" TargetMode="External"/><Relationship Id="rId2" Type="http://schemas.openxmlformats.org/officeDocument/2006/relationships/hyperlink" Target="https://www.sos.state.co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rs.gov/businesses/small-businesses-self-employed" TargetMode="External"/><Relationship Id="rId5" Type="http://schemas.openxmlformats.org/officeDocument/2006/relationships/hyperlink" Target="https://www.colorado.gov/revenueonline/_/" TargetMode="External"/><Relationship Id="rId4" Type="http://schemas.openxmlformats.org/officeDocument/2006/relationships/hyperlink" Target="https://tax.colorado.gov/how-to-apply-for-a-colorado-sales-tax-licens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5FE9-7F91-973B-70C6-91010E744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Let's Get Down to Business: How to Start a Business For Your Writing/Editing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08A9A-8AF3-04CB-6F86-9EA53472AD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Speaker: Mel Koons</a:t>
            </a:r>
          </a:p>
          <a:p>
            <a:r>
              <a:rPr lang="en-US" dirty="0"/>
              <a:t>Helper: Rebecca Rowley</a:t>
            </a:r>
          </a:p>
        </p:txBody>
      </p:sp>
    </p:spTree>
    <p:extLst>
      <p:ext uri="{BB962C8B-B14F-4D97-AF65-F5344CB8AC3E}">
        <p14:creationId xmlns:p14="http://schemas.microsoft.com/office/powerpoint/2010/main" val="354636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9E51-60EA-A5AA-E15D-99E8A21B0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5447"/>
            <a:ext cx="9144000" cy="1030902"/>
          </a:xfrm>
        </p:spPr>
        <p:txBody>
          <a:bodyPr>
            <a:normAutofit/>
          </a:bodyPr>
          <a:lstStyle/>
          <a:p>
            <a:r>
              <a:rPr lang="en-US" sz="4800" dirty="0"/>
              <a:t>Starting a Business: Roadmap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4A758-CF09-949C-53C5-6DED7D5DEB68}"/>
              </a:ext>
            </a:extLst>
          </p:cNvPr>
          <p:cNvSpPr txBox="1"/>
          <p:nvPr/>
        </p:nvSpPr>
        <p:spPr>
          <a:xfrm>
            <a:off x="1061885" y="1727668"/>
            <a:ext cx="99895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to make sure you don’t pick a name that someone has already registered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Which type of business to file for (sole proprietor or LLC)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Where to file (SOS)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Tax information and numbers (EIN registration)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Beware of scammers!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licenses you need to sell your work or services (sales tax vs special event licenses,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Basic bookkeeping for maintaining a good standing with the IRS (expenses, sales, income,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Websites and why they’re important for more than just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Including your business in your annual tax return</a:t>
            </a:r>
          </a:p>
        </p:txBody>
      </p:sp>
    </p:spTree>
    <p:extLst>
      <p:ext uri="{BB962C8B-B14F-4D97-AF65-F5344CB8AC3E}">
        <p14:creationId xmlns:p14="http://schemas.microsoft.com/office/powerpoint/2010/main" val="112706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8441-D81D-37FE-E084-0A1DCCFD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Business in Colorado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9B3334E-57A9-5C63-C294-E60EF4696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hlinkClick r:id="rId2"/>
              </a:rPr>
              <a:t>Secretary of State </a:t>
            </a:r>
            <a:r>
              <a:rPr lang="en-US" sz="2400" dirty="0"/>
              <a:t>&lt; Register your business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hlinkClick r:id="rId3"/>
              </a:rPr>
              <a:t>EIN</a:t>
            </a:r>
            <a:r>
              <a:rPr lang="en-US" sz="2400" dirty="0"/>
              <a:t> &lt; Get a employer tax ID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hlinkClick r:id="rId4"/>
              </a:rPr>
              <a:t>Department of Revenue </a:t>
            </a:r>
            <a:r>
              <a:rPr lang="en-US" sz="2400" dirty="0"/>
              <a:t>&lt; Get a sales tax license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hlinkClick r:id="rId5"/>
              </a:rPr>
              <a:t>Revenue Online </a:t>
            </a:r>
            <a:r>
              <a:rPr lang="en-US" sz="2400" dirty="0"/>
              <a:t>&lt; Pay taxes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hlinkClick r:id="rId6"/>
              </a:rPr>
              <a:t>Small Business Resources from IRS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008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BD4C-788C-1F6B-4022-28EA656F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Colorado Secretary of State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F08507-DAE7-9011-463E-0C5BEAFF2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036" y="1828800"/>
            <a:ext cx="7358779" cy="4351338"/>
          </a:xfrm>
        </p:spPr>
      </p:pic>
    </p:spTree>
    <p:extLst>
      <p:ext uri="{BB962C8B-B14F-4D97-AF65-F5344CB8AC3E}">
        <p14:creationId xmlns:p14="http://schemas.microsoft.com/office/powerpoint/2010/main" val="332833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A77E-DFA0-8BCE-4D78-6E1878C3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IRS.Gov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151F55-6CC3-B229-BC7D-4D4692812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108" y="1828800"/>
            <a:ext cx="6490635" cy="4351338"/>
          </a:xfrm>
        </p:spPr>
      </p:pic>
    </p:spTree>
    <p:extLst>
      <p:ext uri="{BB962C8B-B14F-4D97-AF65-F5344CB8AC3E}">
        <p14:creationId xmlns:p14="http://schemas.microsoft.com/office/powerpoint/2010/main" val="305552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F81F-6356-9141-68D9-B8A06850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Dept of Revenue: Sales Tax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59CEBB-C2C6-D197-48CC-D67DDACFA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411" y="1828800"/>
            <a:ext cx="7488028" cy="4351338"/>
          </a:xfrm>
        </p:spPr>
      </p:pic>
    </p:spTree>
    <p:extLst>
      <p:ext uri="{BB962C8B-B14F-4D97-AF65-F5344CB8AC3E}">
        <p14:creationId xmlns:p14="http://schemas.microsoft.com/office/powerpoint/2010/main" val="382288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17457-6F06-008C-B2D0-45B705BE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 of Rev: Pay Your Taxes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D783B0-038F-8572-6326-A03F7FF35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231" y="1828800"/>
            <a:ext cx="7296388" cy="4351338"/>
          </a:xfrm>
        </p:spPr>
      </p:pic>
    </p:spTree>
    <p:extLst>
      <p:ext uri="{BB962C8B-B14F-4D97-AF65-F5344CB8AC3E}">
        <p14:creationId xmlns:p14="http://schemas.microsoft.com/office/powerpoint/2010/main" val="291016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2738-8AFB-06C8-D453-FB5135A1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Resources from the IRS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6681D8-5CC5-2B34-BDBD-EC928307D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211" y="1828800"/>
            <a:ext cx="6388429" cy="4351338"/>
          </a:xfrm>
        </p:spPr>
      </p:pic>
    </p:spTree>
    <p:extLst>
      <p:ext uri="{BB962C8B-B14F-4D97-AF65-F5344CB8AC3E}">
        <p14:creationId xmlns:p14="http://schemas.microsoft.com/office/powerpoint/2010/main" val="201634601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22</TotalTime>
  <Words>195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View</vt:lpstr>
      <vt:lpstr>Let's Get Down to Business: How to Start a Business For Your Writing/Editing</vt:lpstr>
      <vt:lpstr>Starting a Business: Roadmap</vt:lpstr>
      <vt:lpstr>Starting a Business in Colorado</vt:lpstr>
      <vt:lpstr>Colorado Secretary of State</vt:lpstr>
      <vt:lpstr>IRS.Gov</vt:lpstr>
      <vt:lpstr>Colorado Dept of Revenue: Sales Tax</vt:lpstr>
      <vt:lpstr>Dept of Rev: Pay Your Taxes</vt:lpstr>
      <vt:lpstr>Business Resources from the IRS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Koons</dc:creator>
  <cp:lastModifiedBy>REBECCA ROWLEY</cp:lastModifiedBy>
  <cp:revision>2</cp:revision>
  <dcterms:created xsi:type="dcterms:W3CDTF">2024-09-15T14:22:28Z</dcterms:created>
  <dcterms:modified xsi:type="dcterms:W3CDTF">2024-09-27T23:13:16Z</dcterms:modified>
</cp:coreProperties>
</file>